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331" r:id="rId2"/>
    <p:sldId id="312" r:id="rId3"/>
    <p:sldId id="334" r:id="rId4"/>
    <p:sldId id="265" r:id="rId5"/>
    <p:sldId id="329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Maven Pro Black" pitchFamily="2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A14"/>
    <a:srgbClr val="CCDADA"/>
    <a:srgbClr val="001932"/>
    <a:srgbClr val="122620"/>
    <a:srgbClr val="8491AA"/>
    <a:srgbClr val="B68D40"/>
    <a:srgbClr val="F4E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7C48-A32D-4F1C-B76E-AC3F35056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31E9-31F3-46FE-A3BC-B67C6A24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24A7-132C-4A6A-AFED-F21B01D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6CF9-F6B0-442F-B926-548BCAFA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6BE4-7D51-4AFE-BAE0-9958FEAD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8E82-DCC0-4AE7-A417-5E92E69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99DA-D77A-4034-B6F5-05188AF1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713F-5F79-4F82-88B2-435A6C08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E3CC-3596-4D9B-A29F-E3B1C005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46A-62A2-4F2D-A1F0-05F72318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6C944-4396-4814-941D-DC0D570AF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5BFE-CA3F-4FE2-9313-1E27B737A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8AA-AC93-4206-9495-01A6BC0D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7640-2C0D-4BF8-A0D0-B0E7BF2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B30-AA34-4DED-925D-3F87744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41708" y="0"/>
            <a:ext cx="125029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74FCA2-4153-4E15-A5CD-F0C9D6B4BE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7E3B78-DA47-4DD6-ADCA-361E30C52E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24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5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40686" y="0"/>
            <a:ext cx="235131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4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524-1927-413A-A01D-21FDA67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F064-AC1F-4485-BA9C-01214E2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00A-81E2-41C4-8EE5-628C78D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A137-D9FC-486E-9811-2933BD4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E10-3237-4B00-AE45-D6E9A55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24C-0EC2-4E3A-9861-F7720A4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C297-8DD7-4EF6-863F-9AC77A80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4F16-2859-4C40-909E-7B1D56F4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1B51-9703-4B57-B602-8C3742C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BD19-EA17-45B0-86BF-37E4A26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7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352C-27C9-4DDE-956C-31E375C6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776-86D9-48FB-A110-B9E1A77D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EBE9-B3DA-45FE-BB08-40E05142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84856-36EF-48A0-A895-B45E1C6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0342-20E0-436D-8993-9DE8138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5316-9A28-403D-8705-24012CE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1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7FE6-37C5-4A47-9875-A72DD32C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A8D-0A78-4006-AE6E-56C68EE64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34C75-2FA3-4358-8BAF-78DF5197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36A2A-893D-4EFE-9921-2780AE507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6B3A-A8B9-4A9B-906E-7E919258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D979E-F7A5-4A9D-B5C7-EFE607D3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DEE7E-37AF-4A4D-9077-8F377F60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1C4B9-90D8-40ED-AF2C-98D8155A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18F0-8351-4C1D-A2DF-1276138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001A-B000-4905-B82A-B4B19FA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B621-90F2-454E-8877-B8FE2D4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BFF7-EE7A-4EB7-8E27-9650DD8B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F4F-F39E-4B76-A8C5-84A1662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9B50-A4DA-4CAA-ACE4-BD0C2F3D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B4F1D-AF6E-4FE5-8978-C43C479E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BF435-8564-4693-92E1-71CD496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886-0D2D-4C7C-9032-6B21A73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7BF6-2A4E-45BF-95E6-A8A89F7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7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216E-CEF3-4572-B3C0-C2AB404A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A089-0F8F-4509-818F-F8518AE46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3D5D8-7958-4BDF-8FFC-679F50B1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E3BB-0CF1-4E7E-B6F1-65BA110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E2A-7E5F-4622-A488-5FBDCF34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8E22-DB49-49A0-AFE1-D96C4178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63909-CADA-4138-9427-A2873DF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5F4-40C1-4182-A1A5-0C1DEA1A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8662-DC82-41B7-98A3-A22077BF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F0E4-4364-401C-8D10-4C370508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E05A-A2BA-450C-B8F1-9A995E89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7C8FFE-4057-4E60-A864-3CC878F61374}"/>
              </a:ext>
            </a:extLst>
          </p:cNvPr>
          <p:cNvSpPr/>
          <p:nvPr/>
        </p:nvSpPr>
        <p:spPr>
          <a:xfrm>
            <a:off x="0" y="-18341"/>
            <a:ext cx="12192000" cy="2747473"/>
          </a:xfrm>
          <a:prstGeom prst="rect">
            <a:avLst/>
          </a:prstGeom>
          <a:solidFill>
            <a:srgbClr val="CCDADA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566398-8DBD-48B8-9AB7-2ED6687CA8DD}"/>
              </a:ext>
            </a:extLst>
          </p:cNvPr>
          <p:cNvSpPr/>
          <p:nvPr/>
        </p:nvSpPr>
        <p:spPr>
          <a:xfrm>
            <a:off x="0" y="5753100"/>
            <a:ext cx="12192000" cy="1104899"/>
          </a:xfrm>
          <a:prstGeom prst="rect">
            <a:avLst/>
          </a:prstGeom>
          <a:solidFill>
            <a:srgbClr val="CCDADA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DF5BC-F761-426C-83E0-F64F5BA33F87}"/>
              </a:ext>
            </a:extLst>
          </p:cNvPr>
          <p:cNvSpPr txBox="1"/>
          <p:nvPr/>
        </p:nvSpPr>
        <p:spPr>
          <a:xfrm>
            <a:off x="433718" y="496010"/>
            <a:ext cx="8157831" cy="1468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213037"/>
                </a:solidFill>
                <a:latin typeface="Maven Pro Black" pitchFamily="2" charset="0"/>
              </a:rPr>
              <a:t>CONTEMPORARY BUILDINGS AROUND 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24B4A-B266-4B46-961B-1FF8FBBB37D5}"/>
              </a:ext>
            </a:extLst>
          </p:cNvPr>
          <p:cNvSpPr txBox="1"/>
          <p:nvPr/>
        </p:nvSpPr>
        <p:spPr>
          <a:xfrm>
            <a:off x="466168" y="2004793"/>
            <a:ext cx="3092958" cy="393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303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Enter your subtitle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3A5C0-224A-4325-BB7F-79949F91EF1D}"/>
              </a:ext>
            </a:extLst>
          </p:cNvPr>
          <p:cNvSpPr txBox="1"/>
          <p:nvPr/>
        </p:nvSpPr>
        <p:spPr>
          <a:xfrm>
            <a:off x="433718" y="6040494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A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By: Name Last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95224-D0A1-46A7-ADD4-16D618721E2A}"/>
              </a:ext>
            </a:extLst>
          </p:cNvPr>
          <p:cNvSpPr txBox="1"/>
          <p:nvPr/>
        </p:nvSpPr>
        <p:spPr>
          <a:xfrm>
            <a:off x="9984468" y="361791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A14"/>
                </a:solidFill>
                <a:effectLst/>
                <a:uLnTx/>
                <a:uFillTx/>
                <a:latin typeface="Maven Pro Black" pitchFamily="2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9148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3410A1E-FEBF-4F06-B30D-5381314815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D2D6D0-F444-4CF2-8D43-A6A3ADB7DD7A}"/>
              </a:ext>
            </a:extLst>
          </p:cNvPr>
          <p:cNvSpPr/>
          <p:nvPr/>
        </p:nvSpPr>
        <p:spPr>
          <a:xfrm rot="5400000">
            <a:off x="2647950" y="190500"/>
            <a:ext cx="571500" cy="5867400"/>
          </a:xfrm>
          <a:prstGeom prst="rect">
            <a:avLst/>
          </a:prstGeom>
          <a:solidFill>
            <a:srgbClr val="00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5813A-41F7-4181-AF24-8E5828BACEB2}"/>
              </a:ext>
            </a:extLst>
          </p:cNvPr>
          <p:cNvSpPr txBox="1"/>
          <p:nvPr/>
        </p:nvSpPr>
        <p:spPr>
          <a:xfrm>
            <a:off x="171387" y="2775686"/>
            <a:ext cx="6153213" cy="6342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 Black" pitchFamily="2" charset="0"/>
              </a:rPr>
              <a:t> Materials and methods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449B18-A87F-4F78-B95B-16077D575B27}"/>
              </a:ext>
            </a:extLst>
          </p:cNvPr>
          <p:cNvSpPr txBox="1"/>
          <p:nvPr/>
        </p:nvSpPr>
        <p:spPr>
          <a:xfrm>
            <a:off x="1828800" y="4379912"/>
            <a:ext cx="4272767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1. Insert your desired text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3343F8-8C51-4C14-A8A2-27293782E0DA}"/>
              </a:ext>
            </a:extLst>
          </p:cNvPr>
          <p:cNvSpPr txBox="1"/>
          <p:nvPr/>
        </p:nvSpPr>
        <p:spPr>
          <a:xfrm>
            <a:off x="1333379" y="5047569"/>
            <a:ext cx="4272766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2. Insert your desired text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EC0D73-A0EB-4C5F-B28C-97011A04BB0D}"/>
              </a:ext>
            </a:extLst>
          </p:cNvPr>
          <p:cNvSpPr txBox="1"/>
          <p:nvPr/>
        </p:nvSpPr>
        <p:spPr>
          <a:xfrm>
            <a:off x="908835" y="5715226"/>
            <a:ext cx="4272766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 Black" pitchFamily="2" charset="0"/>
              </a:rPr>
              <a:t>3. Insert your desired text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3F8A9-077E-4030-BC2A-4091CF39AE88}"/>
              </a:ext>
            </a:extLst>
          </p:cNvPr>
          <p:cNvSpPr txBox="1"/>
          <p:nvPr/>
        </p:nvSpPr>
        <p:spPr>
          <a:xfrm>
            <a:off x="7010402" y="4379912"/>
            <a:ext cx="4272767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4. Insert your desired text 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47B6E1-685F-42D9-B61E-0FD58A5F4062}"/>
              </a:ext>
            </a:extLst>
          </p:cNvPr>
          <p:cNvSpPr txBox="1"/>
          <p:nvPr/>
        </p:nvSpPr>
        <p:spPr>
          <a:xfrm>
            <a:off x="6585857" y="5047569"/>
            <a:ext cx="4272764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5. Insert your desired text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8E19A-8919-4BF0-A125-308C0E195409}"/>
              </a:ext>
            </a:extLst>
          </p:cNvPr>
          <p:cNvSpPr txBox="1"/>
          <p:nvPr/>
        </p:nvSpPr>
        <p:spPr>
          <a:xfrm>
            <a:off x="6096000" y="5715226"/>
            <a:ext cx="4272764" cy="473780"/>
          </a:xfrm>
          <a:prstGeom prst="rect">
            <a:avLst/>
          </a:prstGeom>
          <a:solidFill>
            <a:srgbClr val="CCDADA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 Black" pitchFamily="2" charset="0"/>
              </a:rPr>
              <a:t>6. Insert your desired text here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A8FE3F0-0180-45F4-ADBC-D724F0A3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9EFD12-CCF8-4F9D-A0C8-0BD933A99655}"/>
              </a:ext>
            </a:extLst>
          </p:cNvPr>
          <p:cNvSpPr txBox="1"/>
          <p:nvPr/>
        </p:nvSpPr>
        <p:spPr>
          <a:xfrm>
            <a:off x="9984468" y="361791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 Black" pitchFamily="2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266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A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6FDF5BC-F761-426C-83E0-F64F5BA33F87}"/>
              </a:ext>
            </a:extLst>
          </p:cNvPr>
          <p:cNvSpPr txBox="1"/>
          <p:nvPr/>
        </p:nvSpPr>
        <p:spPr>
          <a:xfrm>
            <a:off x="0" y="453904"/>
            <a:ext cx="12192000" cy="1138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Black" pitchFamily="2" charset="0"/>
              </a:rPr>
              <a:t>Insert your Title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subtitle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E38458-D279-4052-B1BA-A85D25F84F85}"/>
              </a:ext>
            </a:extLst>
          </p:cNvPr>
          <p:cNvGrpSpPr/>
          <p:nvPr/>
        </p:nvGrpSpPr>
        <p:grpSpPr>
          <a:xfrm>
            <a:off x="4587968" y="3694517"/>
            <a:ext cx="3182648" cy="1631717"/>
            <a:chOff x="1879600" y="3087314"/>
            <a:chExt cx="3098800" cy="1068332"/>
          </a:xfrm>
        </p:grpSpPr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58B2988F-6766-423C-AE8A-8AEED6B0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4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D53859-286C-41F6-85ED-5E12FC571408}"/>
                </a:ext>
              </a:extLst>
            </p:cNvPr>
            <p:cNvSpPr/>
            <p:nvPr/>
          </p:nvSpPr>
          <p:spPr>
            <a:xfrm>
              <a:off x="1942964" y="3087314"/>
              <a:ext cx="3035436" cy="30996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ctr" defTabSz="1450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Maven Pro Black" pitchFamily="2" charset="0"/>
                  <a:ea typeface="Open Sans" pitchFamily="34" charset="0"/>
                  <a:cs typeface="Open Sans" pitchFamily="34" charset="0"/>
                </a:rPr>
                <a:t>TEXT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D45C9B-4FC6-414C-96B1-8D4D6953C357}"/>
              </a:ext>
            </a:extLst>
          </p:cNvPr>
          <p:cNvGrpSpPr/>
          <p:nvPr/>
        </p:nvGrpSpPr>
        <p:grpSpPr>
          <a:xfrm>
            <a:off x="855758" y="3694517"/>
            <a:ext cx="3182648" cy="1631717"/>
            <a:chOff x="1879600" y="3087314"/>
            <a:chExt cx="3098800" cy="1068332"/>
          </a:xfrm>
        </p:grpSpPr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421741FA-17C6-47B6-8B58-AEC1209FC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4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A139F3-E4BE-4A5B-8E4D-4DD4741D98EA}"/>
                </a:ext>
              </a:extLst>
            </p:cNvPr>
            <p:cNvSpPr/>
            <p:nvPr/>
          </p:nvSpPr>
          <p:spPr>
            <a:xfrm>
              <a:off x="1942964" y="3087314"/>
              <a:ext cx="3035436" cy="30996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ctr" defTabSz="1450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aven Pro Black" pitchFamily="2" charset="0"/>
                  <a:ea typeface="Open Sans" pitchFamily="34" charset="0"/>
                  <a:cs typeface="Open Sans" pitchFamily="34" charset="0"/>
                </a:rPr>
                <a:t>TEXT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7BD054-9CBF-4E83-B870-B678ED8E1A3F}"/>
              </a:ext>
            </a:extLst>
          </p:cNvPr>
          <p:cNvGrpSpPr/>
          <p:nvPr/>
        </p:nvGrpSpPr>
        <p:grpSpPr>
          <a:xfrm>
            <a:off x="8291156" y="3694517"/>
            <a:ext cx="3182648" cy="1631717"/>
            <a:chOff x="1879600" y="3087314"/>
            <a:chExt cx="3098800" cy="1068332"/>
          </a:xfrm>
        </p:grpSpPr>
        <p:sp>
          <p:nvSpPr>
            <p:cNvPr id="44" name="Text Box 10">
              <a:extLst>
                <a:ext uri="{FF2B5EF4-FFF2-40B4-BE49-F238E27FC236}">
                  <a16:creationId xmlns:a16="http://schemas.microsoft.com/office/drawing/2014/main" id="{51C27372-EF8D-4562-BDFC-CBB66CBC8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600" y="3410059"/>
              <a:ext cx="3098800" cy="74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AD6C26-098D-41CB-A808-D319D5F36B5A}"/>
                </a:ext>
              </a:extLst>
            </p:cNvPr>
            <p:cNvSpPr/>
            <p:nvPr/>
          </p:nvSpPr>
          <p:spPr>
            <a:xfrm>
              <a:off x="1942964" y="3087314"/>
              <a:ext cx="3035436" cy="30996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marL="0" marR="0" lvl="0" indent="0" algn="ctr" defTabSz="1450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Maven Pro Black" pitchFamily="2" charset="0"/>
                  <a:ea typeface="Open Sans" pitchFamily="34" charset="0"/>
                  <a:cs typeface="Open Sans" pitchFamily="34" charset="0"/>
                </a:rPr>
                <a:t>TEXT</a:t>
              </a: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02756405-E015-4A0A-86FA-507CE1C8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7917" y="2266950"/>
            <a:ext cx="723408" cy="7957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B3E4714-4B4E-45CA-9190-89BCEC605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075" y="2266950"/>
            <a:ext cx="795748" cy="79574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CE2059A-6B13-47CB-B8C6-63EDF094DE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7259" y="2266949"/>
            <a:ext cx="795748" cy="795748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9E258B0-D141-4435-A2B3-6076FB77D6A2}"/>
              </a:ext>
            </a:extLst>
          </p:cNvPr>
          <p:cNvSpPr/>
          <p:nvPr/>
        </p:nvSpPr>
        <p:spPr>
          <a:xfrm>
            <a:off x="1603606" y="5695217"/>
            <a:ext cx="1686952" cy="36379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Maven Pro Black" pitchFamily="2" charset="0"/>
              </a:rPr>
              <a:t>Rounded button</a:t>
            </a:r>
            <a:endParaRPr lang="lt-LT" sz="1200" dirty="0">
              <a:solidFill>
                <a:prstClr val="white"/>
              </a:solidFill>
              <a:latin typeface="Maven Pro Black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CCA2862-FA99-41E3-959B-D81DEA25DA9B}"/>
              </a:ext>
            </a:extLst>
          </p:cNvPr>
          <p:cNvSpPr/>
          <p:nvPr/>
        </p:nvSpPr>
        <p:spPr>
          <a:xfrm>
            <a:off x="5335816" y="5695216"/>
            <a:ext cx="1686952" cy="36379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Maven Pro Black" pitchFamily="2" charset="0"/>
              </a:rPr>
              <a:t>Rounded button</a:t>
            </a:r>
            <a:endParaRPr lang="lt-LT" sz="1200" dirty="0">
              <a:solidFill>
                <a:prstClr val="white"/>
              </a:solidFill>
              <a:latin typeface="Maven Pro Black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87F239D-2CFF-4AB3-A6AF-DE3E4D163AF4}"/>
              </a:ext>
            </a:extLst>
          </p:cNvPr>
          <p:cNvSpPr/>
          <p:nvPr/>
        </p:nvSpPr>
        <p:spPr>
          <a:xfrm>
            <a:off x="9039004" y="5695216"/>
            <a:ext cx="1686952" cy="36379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ven Pro Black" pitchFamily="2" charset="0"/>
              </a:rPr>
              <a:t>Rounded button</a:t>
            </a:r>
            <a:endParaRPr kumimoji="0" lang="lt-L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ven Pro Black" pitchFamily="2" charset="0"/>
            </a:endParaRP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A7B480EB-C354-441F-87A9-F1F2E1D4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25A569-A0B6-43D3-BB9C-758A16A78D6E}"/>
              </a:ext>
            </a:extLst>
          </p:cNvPr>
          <p:cNvSpPr txBox="1"/>
          <p:nvPr/>
        </p:nvSpPr>
        <p:spPr>
          <a:xfrm>
            <a:off x="9984468" y="361791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aven Pro Black" pitchFamily="2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819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DE5B6F-CAB3-4256-8EDC-FA8D23014699}"/>
              </a:ext>
            </a:extLst>
          </p:cNvPr>
          <p:cNvSpPr txBox="1"/>
          <p:nvPr/>
        </p:nvSpPr>
        <p:spPr>
          <a:xfrm>
            <a:off x="1821674" y="2858719"/>
            <a:ext cx="3809870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98FC1-E1EC-4B38-AE62-DC1EDA0A45C2}"/>
              </a:ext>
            </a:extLst>
          </p:cNvPr>
          <p:cNvSpPr txBox="1"/>
          <p:nvPr/>
        </p:nvSpPr>
        <p:spPr>
          <a:xfrm>
            <a:off x="1821673" y="3837402"/>
            <a:ext cx="3809870" cy="10235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15655-3B06-44C8-9445-555177A59C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675" y="1280887"/>
            <a:ext cx="5004314" cy="4499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710DF4-1919-478B-BE54-BAB74B40DDC9}"/>
              </a:ext>
            </a:extLst>
          </p:cNvPr>
          <p:cNvSpPr/>
          <p:nvPr/>
        </p:nvSpPr>
        <p:spPr>
          <a:xfrm rot="5400000">
            <a:off x="-3153229" y="3153230"/>
            <a:ext cx="6858000" cy="551542"/>
          </a:xfrm>
          <a:prstGeom prst="rect">
            <a:avLst/>
          </a:prstGeom>
          <a:solidFill>
            <a:srgbClr val="00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4C7857D-CA6B-48FC-8566-F727F7E9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BF455-02D9-49F0-AA88-BA9FCBFEA97B}"/>
              </a:ext>
            </a:extLst>
          </p:cNvPr>
          <p:cNvSpPr txBox="1"/>
          <p:nvPr/>
        </p:nvSpPr>
        <p:spPr>
          <a:xfrm>
            <a:off x="9984468" y="361791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A14"/>
                </a:solidFill>
                <a:effectLst/>
                <a:uLnTx/>
                <a:uFillTx/>
                <a:latin typeface="Maven Pro Black" pitchFamily="2" charset="0"/>
              </a:rPr>
              <a:t>LOGO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01100-D112-4522-AE96-64B4106E98B1}"/>
              </a:ext>
            </a:extLst>
          </p:cNvPr>
          <p:cNvSpPr txBox="1"/>
          <p:nvPr/>
        </p:nvSpPr>
        <p:spPr>
          <a:xfrm>
            <a:off x="1146892" y="1280887"/>
            <a:ext cx="4241760" cy="6342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A14"/>
                </a:solidFill>
                <a:latin typeface="Maven Pro Black" pitchFamily="2" charset="0"/>
              </a:rPr>
              <a:t>Enter your title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A14"/>
              </a:solidFill>
              <a:effectLst/>
              <a:uLnTx/>
              <a:uFillTx/>
              <a:latin typeface="Maven Pro Black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C0FFA2-FF8B-457A-871A-84D865F9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872" y="3837402"/>
            <a:ext cx="594059" cy="5400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35F696A-E3FA-40FA-B2E3-A524BEEC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892" y="2858719"/>
            <a:ext cx="595770" cy="5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241FC5-567D-461A-814B-3957F730A6CA}"/>
              </a:ext>
            </a:extLst>
          </p:cNvPr>
          <p:cNvSpPr/>
          <p:nvPr/>
        </p:nvSpPr>
        <p:spPr>
          <a:xfrm rot="5400000">
            <a:off x="5714999" y="381003"/>
            <a:ext cx="6858001" cy="6095999"/>
          </a:xfrm>
          <a:prstGeom prst="rect">
            <a:avLst/>
          </a:prstGeom>
          <a:solidFill>
            <a:srgbClr val="CC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03BD6-72F9-4284-BA6D-960340A30358}"/>
              </a:ext>
            </a:extLst>
          </p:cNvPr>
          <p:cNvSpPr txBox="1"/>
          <p:nvPr/>
        </p:nvSpPr>
        <p:spPr>
          <a:xfrm>
            <a:off x="6748145" y="1482142"/>
            <a:ext cx="4698680" cy="1232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32846-8B70-40A2-BEAE-8AF5718F126B}"/>
              </a:ext>
            </a:extLst>
          </p:cNvPr>
          <p:cNvSpPr txBox="1"/>
          <p:nvPr/>
        </p:nvSpPr>
        <p:spPr>
          <a:xfrm>
            <a:off x="6748145" y="2866773"/>
            <a:ext cx="4698680" cy="12323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2C4713-046D-42C0-9C60-1634A5556D0C}"/>
              </a:ext>
            </a:extLst>
          </p:cNvPr>
          <p:cNvGrpSpPr/>
          <p:nvPr/>
        </p:nvGrpSpPr>
        <p:grpSpPr>
          <a:xfrm>
            <a:off x="6748145" y="4686923"/>
            <a:ext cx="4698679" cy="1846087"/>
            <a:chOff x="6748145" y="4553473"/>
            <a:chExt cx="4698679" cy="184608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676DE3-301E-4EA7-B979-F459E23C58E8}"/>
                </a:ext>
              </a:extLst>
            </p:cNvPr>
            <p:cNvSpPr/>
            <p:nvPr/>
          </p:nvSpPr>
          <p:spPr>
            <a:xfrm>
              <a:off x="6748145" y="4553473"/>
              <a:ext cx="4698679" cy="1841375"/>
            </a:xfrm>
            <a:prstGeom prst="rect">
              <a:avLst/>
            </a:prstGeom>
            <a:solidFill>
              <a:srgbClr val="000A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B9E2EE-A05E-400F-80F8-B15AA315DBF5}"/>
                </a:ext>
              </a:extLst>
            </p:cNvPr>
            <p:cNvSpPr txBox="1"/>
            <p:nvPr/>
          </p:nvSpPr>
          <p:spPr>
            <a:xfrm>
              <a:off x="6916882" y="4858086"/>
              <a:ext cx="4242707" cy="1541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 a new intervention that has shifted the fabric of the city surrounding it, pull back the covers on architectural prize-giving.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DC7BC0-36D5-40B8-A69B-CBD560D95295}"/>
              </a:ext>
            </a:extLst>
          </p:cNvPr>
          <p:cNvSpPr txBox="1"/>
          <p:nvPr/>
        </p:nvSpPr>
        <p:spPr>
          <a:xfrm>
            <a:off x="6687703" y="4196656"/>
            <a:ext cx="4759122" cy="3364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Noted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aven Pro Black" pitchFamily="2" charset="0"/>
              </a:rPr>
              <a:t>: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ven Pro Black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1C28F-70A7-40EF-9BB7-47E93D38E9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5486" y="1"/>
            <a:ext cx="6121486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A2B3E4-1F71-4A37-96A9-E742E03554F9}"/>
              </a:ext>
            </a:extLst>
          </p:cNvPr>
          <p:cNvSpPr/>
          <p:nvPr/>
        </p:nvSpPr>
        <p:spPr>
          <a:xfrm rot="5400000">
            <a:off x="2695187" y="3131117"/>
            <a:ext cx="6858000" cy="595769"/>
          </a:xfrm>
          <a:prstGeom prst="rect">
            <a:avLst/>
          </a:prstGeom>
          <a:solidFill>
            <a:srgbClr val="00193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4CDCE7F-FB5D-4974-B629-BCEFF1E3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A3118-831C-4AE5-81C3-0A1F461A79D2}"/>
              </a:ext>
            </a:extLst>
          </p:cNvPr>
          <p:cNvSpPr txBox="1"/>
          <p:nvPr/>
        </p:nvSpPr>
        <p:spPr>
          <a:xfrm>
            <a:off x="9984468" y="361791"/>
            <a:ext cx="2207532" cy="344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A14"/>
                </a:solidFill>
                <a:effectLst/>
                <a:uLnTx/>
                <a:uFillTx/>
                <a:latin typeface="Maven Pro Black" pitchFamily="2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992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311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Maven Pro Black</vt:lpstr>
      <vt:lpstr>Arial</vt:lpstr>
      <vt:lpstr>Calibri Light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16</cp:revision>
  <dcterms:created xsi:type="dcterms:W3CDTF">2021-12-26T11:30:45Z</dcterms:created>
  <dcterms:modified xsi:type="dcterms:W3CDTF">2021-12-28T17:59:16Z</dcterms:modified>
</cp:coreProperties>
</file>